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2" d="100"/>
          <a:sy n="82" d="100"/>
        </p:scale>
        <p:origin x="-100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039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0478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0341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738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4158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95171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53575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22748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37104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2085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73953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87D190-CD92-F849-9C29-A8D698500788}" type="datetimeFigureOut">
              <a:rPr lang="en-US" smtClean="0"/>
              <a:t>12/2/14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AADA7D-EAF0-D043-B8DB-CD1C1FF1A2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7913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2813504" y="976681"/>
            <a:ext cx="1270043" cy="473180"/>
          </a:xfrm>
          <a:prstGeom prst="roundRect">
            <a:avLst/>
          </a:prstGeom>
          <a:noFill/>
          <a:ln w="28575" cmpd="sng"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Tokenizer</a:t>
            </a:r>
            <a:endParaRPr lang="en-US" b="1" dirty="0">
              <a:solidFill>
                <a:srgbClr val="000000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4671746" y="979657"/>
            <a:ext cx="1270043" cy="473180"/>
          </a:xfrm>
          <a:prstGeom prst="roundRect">
            <a:avLst/>
          </a:prstGeom>
          <a:noFill/>
          <a:ln w="28575" cmpd="sng"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HashingTF</a:t>
            </a:r>
            <a:endParaRPr lang="en-US" b="1" dirty="0">
              <a:solidFill>
                <a:srgbClr val="000000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6551908" y="883019"/>
            <a:ext cx="1478735" cy="656985"/>
          </a:xfrm>
          <a:prstGeom prst="roundRect">
            <a:avLst/>
          </a:prstGeom>
          <a:noFill/>
          <a:ln w="38100" cmpd="sng">
            <a:solidFill>
              <a:srgbClr val="FF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Logistic Regression</a:t>
            </a:r>
            <a:endParaRPr lang="en-US" b="1" dirty="0">
              <a:solidFill>
                <a:srgbClr val="000000"/>
              </a:solidFill>
            </a:endParaRPr>
          </a:p>
        </p:txBody>
      </p:sp>
      <p:sp>
        <p:nvSpPr>
          <p:cNvPr id="7" name="Right Arrow 6"/>
          <p:cNvSpPr/>
          <p:nvPr/>
        </p:nvSpPr>
        <p:spPr>
          <a:xfrm>
            <a:off x="4232962" y="1113654"/>
            <a:ext cx="286383" cy="211686"/>
          </a:xfrm>
          <a:prstGeom prst="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ight Arrow 7"/>
          <p:cNvSpPr/>
          <p:nvPr/>
        </p:nvSpPr>
        <p:spPr>
          <a:xfrm>
            <a:off x="6128558" y="1113654"/>
            <a:ext cx="286383" cy="211686"/>
          </a:xfrm>
          <a:prstGeom prst="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5" name="Group 24"/>
          <p:cNvGrpSpPr/>
          <p:nvPr/>
        </p:nvGrpSpPr>
        <p:grpSpPr>
          <a:xfrm>
            <a:off x="2078876" y="1880182"/>
            <a:ext cx="722182" cy="1225354"/>
            <a:chOff x="697280" y="3318488"/>
            <a:chExt cx="722182" cy="1225354"/>
          </a:xfrm>
        </p:grpSpPr>
        <p:sp>
          <p:nvSpPr>
            <p:cNvPr id="26" name="Can 25"/>
            <p:cNvSpPr/>
            <p:nvPr/>
          </p:nvSpPr>
          <p:spPr>
            <a:xfrm>
              <a:off x="846696" y="3318488"/>
              <a:ext cx="423348" cy="460728"/>
            </a:xfrm>
            <a:prstGeom prst="can">
              <a:avLst/>
            </a:prstGeom>
            <a:solidFill>
              <a:schemeClr val="tx1">
                <a:lumMod val="75000"/>
                <a:lumOff val="25000"/>
              </a:schemeClr>
            </a:solidFill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697280" y="3897511"/>
              <a:ext cx="72218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 smtClean="0"/>
                <a:t>Raw text</a:t>
              </a:r>
              <a:endParaRPr lang="en-US" dirty="0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3859424" y="1880633"/>
            <a:ext cx="812326" cy="948355"/>
            <a:chOff x="644489" y="3318488"/>
            <a:chExt cx="812326" cy="948355"/>
          </a:xfrm>
        </p:grpSpPr>
        <p:sp>
          <p:nvSpPr>
            <p:cNvPr id="29" name="Can 28"/>
            <p:cNvSpPr/>
            <p:nvPr/>
          </p:nvSpPr>
          <p:spPr>
            <a:xfrm>
              <a:off x="846696" y="3318488"/>
              <a:ext cx="423348" cy="460728"/>
            </a:xfrm>
            <a:prstGeom prst="can">
              <a:avLst/>
            </a:prstGeom>
            <a:solidFill>
              <a:schemeClr val="tx1">
                <a:lumMod val="75000"/>
                <a:lumOff val="25000"/>
              </a:schemeClr>
            </a:solidFill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644489" y="3897511"/>
              <a:ext cx="81232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 smtClean="0"/>
                <a:t>Words</a:t>
              </a:r>
              <a:endParaRPr lang="en-US" dirty="0"/>
            </a:p>
          </p:txBody>
        </p:sp>
      </p:grpSp>
      <p:sp>
        <p:nvSpPr>
          <p:cNvPr id="31" name="Right Arrow 30"/>
          <p:cNvSpPr/>
          <p:nvPr/>
        </p:nvSpPr>
        <p:spPr>
          <a:xfrm>
            <a:off x="3124793" y="2019860"/>
            <a:ext cx="448250" cy="211686"/>
          </a:xfrm>
          <a:prstGeom prst="rightArrow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2" name="Group 31"/>
          <p:cNvGrpSpPr/>
          <p:nvPr/>
        </p:nvGrpSpPr>
        <p:grpSpPr>
          <a:xfrm>
            <a:off x="5630509" y="1872412"/>
            <a:ext cx="1080291" cy="1225354"/>
            <a:chOff x="519978" y="3318488"/>
            <a:chExt cx="1080291" cy="1225354"/>
          </a:xfrm>
        </p:grpSpPr>
        <p:sp>
          <p:nvSpPr>
            <p:cNvPr id="33" name="Can 32"/>
            <p:cNvSpPr/>
            <p:nvPr/>
          </p:nvSpPr>
          <p:spPr>
            <a:xfrm>
              <a:off x="846696" y="3318488"/>
              <a:ext cx="423348" cy="460728"/>
            </a:xfrm>
            <a:prstGeom prst="can">
              <a:avLst/>
            </a:prstGeom>
            <a:solidFill>
              <a:schemeClr val="tx1">
                <a:lumMod val="75000"/>
                <a:lumOff val="25000"/>
              </a:schemeClr>
            </a:solidFill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519978" y="3897511"/>
              <a:ext cx="108029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 smtClean="0"/>
                <a:t>Feature vectors</a:t>
              </a:r>
              <a:endParaRPr lang="en-US" dirty="0"/>
            </a:p>
          </p:txBody>
        </p:sp>
      </p:grpSp>
      <p:sp>
        <p:nvSpPr>
          <p:cNvPr id="35" name="Right Arrow 34"/>
          <p:cNvSpPr/>
          <p:nvPr/>
        </p:nvSpPr>
        <p:spPr>
          <a:xfrm>
            <a:off x="5020389" y="2011639"/>
            <a:ext cx="448250" cy="211686"/>
          </a:xfrm>
          <a:prstGeom prst="rightArrow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Right Arrow 38"/>
          <p:cNvSpPr/>
          <p:nvPr/>
        </p:nvSpPr>
        <p:spPr>
          <a:xfrm>
            <a:off x="6878635" y="2019860"/>
            <a:ext cx="448250" cy="211686"/>
          </a:xfrm>
          <a:prstGeom prst="rightArrow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TextBox 45"/>
          <p:cNvSpPr txBox="1"/>
          <p:nvPr/>
        </p:nvSpPr>
        <p:spPr>
          <a:xfrm>
            <a:off x="510508" y="870566"/>
            <a:ext cx="128845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Pipeline</a:t>
            </a:r>
          </a:p>
          <a:p>
            <a:r>
              <a:rPr lang="en-US" i="1" dirty="0" smtClean="0"/>
              <a:t>(Estimator)</a:t>
            </a:r>
            <a:endParaRPr lang="en-US" i="1" dirty="0"/>
          </a:p>
        </p:txBody>
      </p:sp>
      <p:sp>
        <p:nvSpPr>
          <p:cNvPr id="47" name="TextBox 46"/>
          <p:cNvSpPr txBox="1"/>
          <p:nvPr/>
        </p:nvSpPr>
        <p:spPr>
          <a:xfrm>
            <a:off x="437222" y="2286901"/>
            <a:ext cx="13749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err="1" smtClean="0"/>
              <a:t>Pipeline.fit</a:t>
            </a:r>
            <a:r>
              <a:rPr lang="en-US" i="1" dirty="0" smtClean="0"/>
              <a:t>()</a:t>
            </a:r>
            <a:endParaRPr lang="en-US" i="1" dirty="0"/>
          </a:p>
        </p:txBody>
      </p:sp>
      <p:sp>
        <p:nvSpPr>
          <p:cNvPr id="22" name="Rounded Rectangle 21"/>
          <p:cNvSpPr/>
          <p:nvPr/>
        </p:nvSpPr>
        <p:spPr>
          <a:xfrm>
            <a:off x="7443675" y="1681925"/>
            <a:ext cx="1478735" cy="1034538"/>
          </a:xfrm>
          <a:prstGeom prst="roundRect">
            <a:avLst/>
          </a:prstGeom>
          <a:noFill/>
          <a:ln w="28575" cmpd="sng"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Logistic </a:t>
            </a:r>
            <a:r>
              <a:rPr lang="en-US" b="1" dirty="0" smtClean="0">
                <a:solidFill>
                  <a:srgbClr val="000000"/>
                </a:solidFill>
              </a:rPr>
              <a:t>Regression</a:t>
            </a:r>
            <a:r>
              <a:rPr lang="en-US" b="1" dirty="0">
                <a:solidFill>
                  <a:srgbClr val="000000"/>
                </a:solidFill>
              </a:rPr>
              <a:t> </a:t>
            </a:r>
            <a:r>
              <a:rPr lang="en-US" b="1" dirty="0" smtClean="0">
                <a:solidFill>
                  <a:srgbClr val="000000"/>
                </a:solidFill>
              </a:rPr>
              <a:t>Model</a:t>
            </a:r>
            <a:endParaRPr lang="en-US" b="1" dirty="0" smtClean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53756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2318940" y="1911036"/>
            <a:ext cx="722182" cy="1225354"/>
            <a:chOff x="697280" y="3318488"/>
            <a:chExt cx="722182" cy="1225354"/>
          </a:xfrm>
        </p:grpSpPr>
        <p:sp>
          <p:nvSpPr>
            <p:cNvPr id="10" name="Can 9"/>
            <p:cNvSpPr/>
            <p:nvPr/>
          </p:nvSpPr>
          <p:spPr>
            <a:xfrm>
              <a:off x="846696" y="3318488"/>
              <a:ext cx="423348" cy="460728"/>
            </a:xfrm>
            <a:prstGeom prst="can">
              <a:avLst/>
            </a:prstGeom>
            <a:solidFill>
              <a:schemeClr val="tx1">
                <a:lumMod val="75000"/>
                <a:lumOff val="25000"/>
              </a:schemeClr>
            </a:solidFill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697280" y="3897511"/>
              <a:ext cx="72218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 smtClean="0"/>
                <a:t>Raw text</a:t>
              </a:r>
              <a:endParaRPr lang="en-US" dirty="0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4099488" y="1911487"/>
            <a:ext cx="812326" cy="948355"/>
            <a:chOff x="644489" y="3318488"/>
            <a:chExt cx="812326" cy="948355"/>
          </a:xfrm>
        </p:grpSpPr>
        <p:sp>
          <p:nvSpPr>
            <p:cNvPr id="14" name="Can 13"/>
            <p:cNvSpPr/>
            <p:nvPr/>
          </p:nvSpPr>
          <p:spPr>
            <a:xfrm>
              <a:off x="846696" y="3318488"/>
              <a:ext cx="423348" cy="460728"/>
            </a:xfrm>
            <a:prstGeom prst="can">
              <a:avLst/>
            </a:prstGeom>
            <a:solidFill>
              <a:schemeClr val="tx1">
                <a:lumMod val="75000"/>
                <a:lumOff val="25000"/>
              </a:schemeClr>
            </a:solidFill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644489" y="3897511"/>
              <a:ext cx="81232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 smtClean="0"/>
                <a:t>Words</a:t>
              </a:r>
              <a:endParaRPr lang="en-US" dirty="0"/>
            </a:p>
          </p:txBody>
        </p:sp>
      </p:grpSp>
      <p:sp>
        <p:nvSpPr>
          <p:cNvPr id="16" name="Right Arrow 15"/>
          <p:cNvSpPr/>
          <p:nvPr/>
        </p:nvSpPr>
        <p:spPr>
          <a:xfrm>
            <a:off x="3364857" y="2050714"/>
            <a:ext cx="448250" cy="211686"/>
          </a:xfrm>
          <a:prstGeom prst="rightArrow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/>
          <p:cNvGrpSpPr/>
          <p:nvPr/>
        </p:nvGrpSpPr>
        <p:grpSpPr>
          <a:xfrm>
            <a:off x="5870573" y="1903266"/>
            <a:ext cx="1080291" cy="1225354"/>
            <a:chOff x="519978" y="3318488"/>
            <a:chExt cx="1080291" cy="1225354"/>
          </a:xfrm>
        </p:grpSpPr>
        <p:sp>
          <p:nvSpPr>
            <p:cNvPr id="18" name="Can 17"/>
            <p:cNvSpPr/>
            <p:nvPr/>
          </p:nvSpPr>
          <p:spPr>
            <a:xfrm>
              <a:off x="846696" y="3318488"/>
              <a:ext cx="423348" cy="460728"/>
            </a:xfrm>
            <a:prstGeom prst="can">
              <a:avLst/>
            </a:prstGeom>
            <a:solidFill>
              <a:schemeClr val="tx1">
                <a:lumMod val="75000"/>
                <a:lumOff val="25000"/>
              </a:schemeClr>
            </a:solidFill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519978" y="3897511"/>
              <a:ext cx="108029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 smtClean="0"/>
                <a:t>Feature vectors</a:t>
              </a:r>
              <a:endParaRPr lang="en-US" dirty="0"/>
            </a:p>
          </p:txBody>
        </p:sp>
      </p:grpSp>
      <p:sp>
        <p:nvSpPr>
          <p:cNvPr id="20" name="Right Arrow 19"/>
          <p:cNvSpPr/>
          <p:nvPr/>
        </p:nvSpPr>
        <p:spPr>
          <a:xfrm>
            <a:off x="5260453" y="2042493"/>
            <a:ext cx="448250" cy="211686"/>
          </a:xfrm>
          <a:prstGeom prst="rightArrow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1" name="Group 20"/>
          <p:cNvGrpSpPr/>
          <p:nvPr/>
        </p:nvGrpSpPr>
        <p:grpSpPr>
          <a:xfrm>
            <a:off x="7766165" y="1911487"/>
            <a:ext cx="1242161" cy="948355"/>
            <a:chOff x="445265" y="3318488"/>
            <a:chExt cx="1242161" cy="948355"/>
          </a:xfrm>
        </p:grpSpPr>
        <p:sp>
          <p:nvSpPr>
            <p:cNvPr id="22" name="Can 21"/>
            <p:cNvSpPr/>
            <p:nvPr/>
          </p:nvSpPr>
          <p:spPr>
            <a:xfrm>
              <a:off x="846696" y="3318488"/>
              <a:ext cx="423348" cy="460728"/>
            </a:xfrm>
            <a:prstGeom prst="can">
              <a:avLst/>
            </a:prstGeom>
            <a:solidFill>
              <a:schemeClr val="tx1">
                <a:lumMod val="75000"/>
                <a:lumOff val="25000"/>
              </a:schemeClr>
            </a:solidFill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445265" y="3897511"/>
              <a:ext cx="124216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 smtClean="0"/>
                <a:t>Predictions</a:t>
              </a:r>
              <a:endParaRPr lang="en-US" dirty="0"/>
            </a:p>
          </p:txBody>
        </p:sp>
      </p:grpSp>
      <p:sp>
        <p:nvSpPr>
          <p:cNvPr id="24" name="Right Arrow 23"/>
          <p:cNvSpPr/>
          <p:nvPr/>
        </p:nvSpPr>
        <p:spPr>
          <a:xfrm>
            <a:off x="7230758" y="2050714"/>
            <a:ext cx="448250" cy="211686"/>
          </a:xfrm>
          <a:prstGeom prst="rightArrow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ounded Rectangle 40"/>
          <p:cNvSpPr/>
          <p:nvPr/>
        </p:nvSpPr>
        <p:spPr>
          <a:xfrm>
            <a:off x="3016219" y="880572"/>
            <a:ext cx="1270043" cy="473180"/>
          </a:xfrm>
          <a:prstGeom prst="roundRect">
            <a:avLst/>
          </a:prstGeom>
          <a:noFill/>
          <a:ln w="28575" cmpd="sng"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Tokenizer</a:t>
            </a:r>
            <a:endParaRPr lang="en-US" b="1" dirty="0">
              <a:solidFill>
                <a:srgbClr val="000000"/>
              </a:solidFill>
            </a:endParaRPr>
          </a:p>
        </p:txBody>
      </p:sp>
      <p:sp>
        <p:nvSpPr>
          <p:cNvPr id="42" name="Rounded Rectangle 41"/>
          <p:cNvSpPr/>
          <p:nvPr/>
        </p:nvSpPr>
        <p:spPr>
          <a:xfrm>
            <a:off x="4874461" y="883548"/>
            <a:ext cx="1270043" cy="473180"/>
          </a:xfrm>
          <a:prstGeom prst="roundRect">
            <a:avLst/>
          </a:prstGeom>
          <a:noFill/>
          <a:ln w="28575" cmpd="sng"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HashingTF</a:t>
            </a:r>
            <a:endParaRPr lang="en-US" b="1" dirty="0">
              <a:solidFill>
                <a:srgbClr val="000000"/>
              </a:solidFill>
            </a:endParaRPr>
          </a:p>
        </p:txBody>
      </p:sp>
      <p:sp>
        <p:nvSpPr>
          <p:cNvPr id="43" name="Rounded Rectangle 42"/>
          <p:cNvSpPr/>
          <p:nvPr/>
        </p:nvSpPr>
        <p:spPr>
          <a:xfrm>
            <a:off x="6754623" y="662390"/>
            <a:ext cx="1478735" cy="919025"/>
          </a:xfrm>
          <a:prstGeom prst="roundRect">
            <a:avLst/>
          </a:prstGeom>
          <a:noFill/>
          <a:ln w="28575" cmpd="sng"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Logistic Regression</a:t>
            </a:r>
          </a:p>
          <a:p>
            <a:pPr algn="ctr"/>
            <a:r>
              <a:rPr lang="en-US" b="1" dirty="0" smtClean="0">
                <a:solidFill>
                  <a:srgbClr val="000000"/>
                </a:solidFill>
              </a:rPr>
              <a:t>Model</a:t>
            </a:r>
            <a:endParaRPr lang="en-US" b="1" dirty="0">
              <a:solidFill>
                <a:srgbClr val="000000"/>
              </a:solidFill>
            </a:endParaRPr>
          </a:p>
        </p:txBody>
      </p:sp>
      <p:sp>
        <p:nvSpPr>
          <p:cNvPr id="44" name="Right Arrow 43"/>
          <p:cNvSpPr/>
          <p:nvPr/>
        </p:nvSpPr>
        <p:spPr>
          <a:xfrm>
            <a:off x="4435677" y="1017545"/>
            <a:ext cx="286383" cy="211686"/>
          </a:xfrm>
          <a:prstGeom prst="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Right Arrow 44"/>
          <p:cNvSpPr/>
          <p:nvPr/>
        </p:nvSpPr>
        <p:spPr>
          <a:xfrm>
            <a:off x="6331273" y="1017545"/>
            <a:ext cx="286383" cy="211686"/>
          </a:xfrm>
          <a:prstGeom prst="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39"/>
          <p:cNvSpPr txBox="1"/>
          <p:nvPr/>
        </p:nvSpPr>
        <p:spPr>
          <a:xfrm>
            <a:off x="348644" y="858655"/>
            <a:ext cx="157485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err="1" smtClean="0"/>
              <a:t>PipelineModel</a:t>
            </a:r>
            <a:endParaRPr lang="en-US" i="1" dirty="0" smtClean="0"/>
          </a:p>
          <a:p>
            <a:r>
              <a:rPr lang="en-US" i="1" dirty="0" smtClean="0"/>
              <a:t>(Transformer)</a:t>
            </a:r>
            <a:endParaRPr lang="en-US" i="1" dirty="0"/>
          </a:p>
        </p:txBody>
      </p:sp>
      <p:sp>
        <p:nvSpPr>
          <p:cNvPr id="46" name="TextBox 45"/>
          <p:cNvSpPr txBox="1"/>
          <p:nvPr/>
        </p:nvSpPr>
        <p:spPr>
          <a:xfrm>
            <a:off x="412319" y="2167344"/>
            <a:ext cx="157485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err="1" smtClean="0"/>
              <a:t>PipelineModel</a:t>
            </a:r>
            <a:endParaRPr lang="en-US" i="1" dirty="0" smtClean="0"/>
          </a:p>
          <a:p>
            <a:r>
              <a:rPr lang="en-US" i="1" dirty="0"/>
              <a:t> </a:t>
            </a:r>
            <a:r>
              <a:rPr lang="en-US" i="1" dirty="0" smtClean="0"/>
              <a:t> .transform()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7793635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145529" y="2253833"/>
            <a:ext cx="1270043" cy="473180"/>
          </a:xfrm>
          <a:prstGeom prst="roundRect">
            <a:avLst/>
          </a:prstGeom>
          <a:noFill/>
          <a:ln w="28575" cmpd="sng"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Tokenizer</a:t>
            </a:r>
            <a:endParaRPr lang="en-US" b="1" dirty="0">
              <a:solidFill>
                <a:srgbClr val="000000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3003771" y="2256809"/>
            <a:ext cx="1270043" cy="473180"/>
          </a:xfrm>
          <a:prstGeom prst="roundRect">
            <a:avLst/>
          </a:prstGeom>
          <a:noFill/>
          <a:ln w="28575" cmpd="sng"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HashingTF</a:t>
            </a:r>
            <a:endParaRPr lang="en-US" b="1" dirty="0">
              <a:solidFill>
                <a:srgbClr val="000000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4883933" y="2160171"/>
            <a:ext cx="1478735" cy="656985"/>
          </a:xfrm>
          <a:prstGeom prst="roundRect">
            <a:avLst/>
          </a:prstGeom>
          <a:noFill/>
          <a:ln w="28575" cmpd="sng"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rgbClr val="000000"/>
                </a:solidFill>
              </a:rPr>
              <a:t>Logistic Regression</a:t>
            </a:r>
            <a:endParaRPr lang="en-US" b="1" dirty="0">
              <a:solidFill>
                <a:srgbClr val="000000"/>
              </a:solidFill>
            </a:endParaRPr>
          </a:p>
        </p:txBody>
      </p:sp>
      <p:sp>
        <p:nvSpPr>
          <p:cNvPr id="7" name="Right Arrow 6"/>
          <p:cNvSpPr/>
          <p:nvPr/>
        </p:nvSpPr>
        <p:spPr>
          <a:xfrm>
            <a:off x="2564987" y="2390806"/>
            <a:ext cx="286383" cy="211686"/>
          </a:xfrm>
          <a:prstGeom prst="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ight Arrow 7"/>
          <p:cNvSpPr/>
          <p:nvPr/>
        </p:nvSpPr>
        <p:spPr>
          <a:xfrm>
            <a:off x="4460583" y="2390806"/>
            <a:ext cx="286383" cy="211686"/>
          </a:xfrm>
          <a:prstGeom prst="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ounded Rectangle 8"/>
          <p:cNvSpPr/>
          <p:nvPr/>
        </p:nvSpPr>
        <p:spPr>
          <a:xfrm>
            <a:off x="896498" y="2020218"/>
            <a:ext cx="5839712" cy="955835"/>
          </a:xfrm>
          <a:prstGeom prst="roundRect">
            <a:avLst/>
          </a:prstGeom>
          <a:noFill/>
          <a:ln w="28575" cmpd="sng">
            <a:solidFill>
              <a:schemeClr val="tx1"/>
            </a:solidFill>
            <a:prstDash val="dash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01835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44</Words>
  <Application>Microsoft Macintosh PowerPoint</Application>
  <PresentationFormat>On-screen Show (4:3)</PresentationFormat>
  <Paragraphs>25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Joseph</dc:creator>
  <cp:lastModifiedBy>Joseph</cp:lastModifiedBy>
  <cp:revision>6</cp:revision>
  <dcterms:created xsi:type="dcterms:W3CDTF">2014-12-02T01:19:47Z</dcterms:created>
  <dcterms:modified xsi:type="dcterms:W3CDTF">2014-12-02T18:19:37Z</dcterms:modified>
</cp:coreProperties>
</file>

<file path=docProps/thumbnail.jpeg>
</file>