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s/slide5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</p:sldIdLst>
  <p:sldSz cx="3602038" cy="3602038"/>
  <p:notesSz cx="6858000" cy="9144000"/>
  <p:defaultTextStyle>
    <a:defPPr>
      <a:defRPr lang="en-US"/>
    </a:defPPr>
    <a:lvl1pPr marL="0" algn="l" defTabSz="205786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1pPr>
    <a:lvl2pPr marL="205786" algn="l" defTabSz="205786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2pPr>
    <a:lvl3pPr marL="411571" algn="l" defTabSz="205786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3pPr>
    <a:lvl4pPr marL="617357" algn="l" defTabSz="205786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4pPr>
    <a:lvl5pPr marL="823143" algn="l" defTabSz="205786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5pPr>
    <a:lvl6pPr marL="1028929" algn="l" defTabSz="205786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6pPr>
    <a:lvl7pPr marL="1234714" algn="l" defTabSz="205786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7pPr>
    <a:lvl8pPr marL="1440500" algn="l" defTabSz="205786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8pPr>
    <a:lvl9pPr marL="1646286" algn="l" defTabSz="205786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Grid="0" snapToObjects="1" showGuides="1">
      <p:cViewPr varScale="1">
        <p:scale>
          <a:sx n="263" d="100"/>
          <a:sy n="263" d="100"/>
        </p:scale>
        <p:origin x="-2080" y="-96"/>
      </p:cViewPr>
      <p:guideLst>
        <p:guide orient="horz" pos="1135"/>
        <p:guide pos="113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0153" y="1118966"/>
            <a:ext cx="3061732" cy="772104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40306" y="2041155"/>
            <a:ext cx="2521427" cy="92052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057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4115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6173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8231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0289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2347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440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6462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29333" y="75876"/>
            <a:ext cx="318930" cy="1614247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0665" y="75876"/>
            <a:ext cx="898633" cy="1614247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536" y="2314643"/>
            <a:ext cx="3061732" cy="715405"/>
          </a:xfrm>
        </p:spPr>
        <p:txBody>
          <a:bodyPr anchor="t"/>
          <a:lstStyle>
            <a:lvl1pPr algn="l">
              <a:defRPr sz="18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84536" y="1526697"/>
            <a:ext cx="3061732" cy="787946"/>
          </a:xfrm>
        </p:spPr>
        <p:txBody>
          <a:bodyPr anchor="b"/>
          <a:lstStyle>
            <a:lvl1pPr marL="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1pPr>
            <a:lvl2pPr marL="205786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2pPr>
            <a:lvl3pPr marL="411571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3pPr>
            <a:lvl4pPr marL="617357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4pPr>
            <a:lvl5pPr marL="82314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5pPr>
            <a:lvl6pPr marL="1028929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6pPr>
            <a:lvl7pPr marL="1234714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7pPr>
            <a:lvl8pPr marL="1440500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8pPr>
            <a:lvl9pPr marL="1646286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0665" y="441083"/>
            <a:ext cx="608469" cy="1249040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9168" y="441083"/>
            <a:ext cx="609095" cy="1249040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0102" y="144248"/>
            <a:ext cx="3241834" cy="600340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0102" y="806290"/>
            <a:ext cx="1591526" cy="336023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5786" indent="0">
              <a:buNone/>
              <a:defRPr sz="900" b="1"/>
            </a:lvl2pPr>
            <a:lvl3pPr marL="411571" indent="0">
              <a:buNone/>
              <a:defRPr sz="800" b="1"/>
            </a:lvl3pPr>
            <a:lvl4pPr marL="617357" indent="0">
              <a:buNone/>
              <a:defRPr sz="700" b="1"/>
            </a:lvl4pPr>
            <a:lvl5pPr marL="823143" indent="0">
              <a:buNone/>
              <a:defRPr sz="700" b="1"/>
            </a:lvl5pPr>
            <a:lvl6pPr marL="1028929" indent="0">
              <a:buNone/>
              <a:defRPr sz="700" b="1"/>
            </a:lvl6pPr>
            <a:lvl7pPr marL="1234714" indent="0">
              <a:buNone/>
              <a:defRPr sz="700" b="1"/>
            </a:lvl7pPr>
            <a:lvl8pPr marL="1440500" indent="0">
              <a:buNone/>
              <a:defRPr sz="700" b="1"/>
            </a:lvl8pPr>
            <a:lvl9pPr marL="1646286" indent="0">
              <a:buNone/>
              <a:defRPr sz="7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0102" y="1142313"/>
            <a:ext cx="1591526" cy="2075341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29785" y="806290"/>
            <a:ext cx="1592151" cy="336023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5786" indent="0">
              <a:buNone/>
              <a:defRPr sz="900" b="1"/>
            </a:lvl2pPr>
            <a:lvl3pPr marL="411571" indent="0">
              <a:buNone/>
              <a:defRPr sz="800" b="1"/>
            </a:lvl3pPr>
            <a:lvl4pPr marL="617357" indent="0">
              <a:buNone/>
              <a:defRPr sz="700" b="1"/>
            </a:lvl4pPr>
            <a:lvl5pPr marL="823143" indent="0">
              <a:buNone/>
              <a:defRPr sz="700" b="1"/>
            </a:lvl5pPr>
            <a:lvl6pPr marL="1028929" indent="0">
              <a:buNone/>
              <a:defRPr sz="700" b="1"/>
            </a:lvl6pPr>
            <a:lvl7pPr marL="1234714" indent="0">
              <a:buNone/>
              <a:defRPr sz="700" b="1"/>
            </a:lvl7pPr>
            <a:lvl8pPr marL="1440500" indent="0">
              <a:buNone/>
              <a:defRPr sz="700" b="1"/>
            </a:lvl8pPr>
            <a:lvl9pPr marL="1646286" indent="0">
              <a:buNone/>
              <a:defRPr sz="7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29785" y="1142313"/>
            <a:ext cx="1592151" cy="2075341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0102" y="143415"/>
            <a:ext cx="1185046" cy="610345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08297" y="143415"/>
            <a:ext cx="2013639" cy="3074240"/>
          </a:xfrm>
        </p:spPr>
        <p:txBody>
          <a:bodyPr/>
          <a:lstStyle>
            <a:lvl1pPr>
              <a:defRPr sz="1400"/>
            </a:lvl1pPr>
            <a:lvl2pPr>
              <a:defRPr sz="1300"/>
            </a:lvl2pPr>
            <a:lvl3pPr>
              <a:defRPr sz="11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0102" y="753760"/>
            <a:ext cx="1185046" cy="2463894"/>
          </a:xfrm>
        </p:spPr>
        <p:txBody>
          <a:bodyPr/>
          <a:lstStyle>
            <a:lvl1pPr marL="0" indent="0">
              <a:buNone/>
              <a:defRPr sz="600"/>
            </a:lvl1pPr>
            <a:lvl2pPr marL="205786" indent="0">
              <a:buNone/>
              <a:defRPr sz="500"/>
            </a:lvl2pPr>
            <a:lvl3pPr marL="411571" indent="0">
              <a:buNone/>
              <a:defRPr sz="500"/>
            </a:lvl3pPr>
            <a:lvl4pPr marL="617357" indent="0">
              <a:buNone/>
              <a:defRPr sz="400"/>
            </a:lvl4pPr>
            <a:lvl5pPr marL="823143" indent="0">
              <a:buNone/>
              <a:defRPr sz="400"/>
            </a:lvl5pPr>
            <a:lvl6pPr marL="1028929" indent="0">
              <a:buNone/>
              <a:defRPr sz="400"/>
            </a:lvl6pPr>
            <a:lvl7pPr marL="1234714" indent="0">
              <a:buNone/>
              <a:defRPr sz="400"/>
            </a:lvl7pPr>
            <a:lvl8pPr marL="1440500" indent="0">
              <a:buNone/>
              <a:defRPr sz="400"/>
            </a:lvl8pPr>
            <a:lvl9pPr marL="1646286" indent="0">
              <a:buNone/>
              <a:defRPr sz="4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6025" y="2521426"/>
            <a:ext cx="2161223" cy="297669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706025" y="321849"/>
            <a:ext cx="2161223" cy="2161223"/>
          </a:xfrm>
        </p:spPr>
        <p:txBody>
          <a:bodyPr/>
          <a:lstStyle>
            <a:lvl1pPr marL="0" indent="0">
              <a:buNone/>
              <a:defRPr sz="1400"/>
            </a:lvl1pPr>
            <a:lvl2pPr marL="205786" indent="0">
              <a:buNone/>
              <a:defRPr sz="1300"/>
            </a:lvl2pPr>
            <a:lvl3pPr marL="411571" indent="0">
              <a:buNone/>
              <a:defRPr sz="1100"/>
            </a:lvl3pPr>
            <a:lvl4pPr marL="617357" indent="0">
              <a:buNone/>
              <a:defRPr sz="900"/>
            </a:lvl4pPr>
            <a:lvl5pPr marL="823143" indent="0">
              <a:buNone/>
              <a:defRPr sz="900"/>
            </a:lvl5pPr>
            <a:lvl6pPr marL="1028929" indent="0">
              <a:buNone/>
              <a:defRPr sz="900"/>
            </a:lvl6pPr>
            <a:lvl7pPr marL="1234714" indent="0">
              <a:buNone/>
              <a:defRPr sz="900"/>
            </a:lvl7pPr>
            <a:lvl8pPr marL="1440500" indent="0">
              <a:buNone/>
              <a:defRPr sz="900"/>
            </a:lvl8pPr>
            <a:lvl9pPr marL="1646286" indent="0">
              <a:buNone/>
              <a:defRPr sz="9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6025" y="2819095"/>
            <a:ext cx="2161223" cy="422739"/>
          </a:xfrm>
        </p:spPr>
        <p:txBody>
          <a:bodyPr/>
          <a:lstStyle>
            <a:lvl1pPr marL="0" indent="0">
              <a:buNone/>
              <a:defRPr sz="600"/>
            </a:lvl1pPr>
            <a:lvl2pPr marL="205786" indent="0">
              <a:buNone/>
              <a:defRPr sz="500"/>
            </a:lvl2pPr>
            <a:lvl3pPr marL="411571" indent="0">
              <a:buNone/>
              <a:defRPr sz="500"/>
            </a:lvl3pPr>
            <a:lvl4pPr marL="617357" indent="0">
              <a:buNone/>
              <a:defRPr sz="400"/>
            </a:lvl4pPr>
            <a:lvl5pPr marL="823143" indent="0">
              <a:buNone/>
              <a:defRPr sz="400"/>
            </a:lvl5pPr>
            <a:lvl6pPr marL="1028929" indent="0">
              <a:buNone/>
              <a:defRPr sz="400"/>
            </a:lvl6pPr>
            <a:lvl7pPr marL="1234714" indent="0">
              <a:buNone/>
              <a:defRPr sz="400"/>
            </a:lvl7pPr>
            <a:lvl8pPr marL="1440500" indent="0">
              <a:buNone/>
              <a:defRPr sz="400"/>
            </a:lvl8pPr>
            <a:lvl9pPr marL="1646286" indent="0">
              <a:buNone/>
              <a:defRPr sz="4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0102" y="144248"/>
            <a:ext cx="3241834" cy="600340"/>
          </a:xfrm>
          <a:prstGeom prst="rect">
            <a:avLst/>
          </a:prstGeom>
        </p:spPr>
        <p:txBody>
          <a:bodyPr vert="horz" lIns="41157" tIns="20579" rIns="41157" bIns="20579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0102" y="840476"/>
            <a:ext cx="3241834" cy="2377179"/>
          </a:xfrm>
          <a:prstGeom prst="rect">
            <a:avLst/>
          </a:prstGeom>
        </p:spPr>
        <p:txBody>
          <a:bodyPr vert="horz" lIns="41157" tIns="20579" rIns="41157" bIns="20579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80102" y="3338556"/>
            <a:ext cx="840476" cy="191775"/>
          </a:xfrm>
          <a:prstGeom prst="rect">
            <a:avLst/>
          </a:prstGeom>
        </p:spPr>
        <p:txBody>
          <a:bodyPr vert="horz" lIns="41157" tIns="20579" rIns="41157" bIns="20579" rtlCol="0" anchor="ctr"/>
          <a:lstStyle>
            <a:lvl1pPr algn="l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1BFCCD-0D71-2D4A-954A-72A5A4E14930}" type="datetimeFigureOut">
              <a:rPr lang="en-US" smtClean="0"/>
              <a:pPr/>
              <a:t>7/29/10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30697" y="3338556"/>
            <a:ext cx="1140645" cy="191775"/>
          </a:xfrm>
          <a:prstGeom prst="rect">
            <a:avLst/>
          </a:prstGeom>
        </p:spPr>
        <p:txBody>
          <a:bodyPr vert="horz" lIns="41157" tIns="20579" rIns="41157" bIns="20579" rtlCol="0" anchor="ctr"/>
          <a:lstStyle>
            <a:lvl1pPr algn="ct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581460" y="3338556"/>
            <a:ext cx="840476" cy="191775"/>
          </a:xfrm>
          <a:prstGeom prst="rect">
            <a:avLst/>
          </a:prstGeom>
        </p:spPr>
        <p:txBody>
          <a:bodyPr vert="horz" lIns="41157" tIns="20579" rIns="41157" bIns="20579" rtlCol="0" anchor="ctr"/>
          <a:lstStyle>
            <a:lvl1pPr algn="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81FB1F-6B5B-0F46-B648-96237868813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05786" rtl="0" eaLnBrk="1" latinLnBrk="0" hangingPunct="1">
        <a:spcBef>
          <a:spcPct val="0"/>
        </a:spcBef>
        <a:buNone/>
        <a:defRPr sz="2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4339" indent="-154339" algn="l" defTabSz="205786" rtl="0" eaLnBrk="1" latinLnBrk="0" hangingPunct="1">
        <a:spcBef>
          <a:spcPct val="20000"/>
        </a:spcBef>
        <a:buFont typeface="Arial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34402" indent="-128616" algn="l" defTabSz="205786" rtl="0" eaLnBrk="1" latinLnBrk="0" hangingPunct="1">
        <a:spcBef>
          <a:spcPct val="20000"/>
        </a:spcBef>
        <a:buFont typeface="Arial"/>
        <a:buChar char="–"/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514464" indent="-102893" algn="l" defTabSz="205786" rtl="0" eaLnBrk="1" latinLnBrk="0" hangingPunct="1">
        <a:spcBef>
          <a:spcPct val="20000"/>
        </a:spcBef>
        <a:buFont typeface="Arial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720250" indent="-102893" algn="l" defTabSz="205786" rtl="0" eaLnBrk="1" latinLnBrk="0" hangingPunct="1">
        <a:spcBef>
          <a:spcPct val="20000"/>
        </a:spcBef>
        <a:buFont typeface="Arial"/>
        <a:buChar char="–"/>
        <a:defRPr sz="900" kern="1200">
          <a:solidFill>
            <a:schemeClr val="tx1"/>
          </a:solidFill>
          <a:latin typeface="+mn-lt"/>
          <a:ea typeface="+mn-ea"/>
          <a:cs typeface="+mn-cs"/>
        </a:defRPr>
      </a:lvl4pPr>
      <a:lvl5pPr marL="926036" indent="-102893" algn="l" defTabSz="205786" rtl="0" eaLnBrk="1" latinLnBrk="0" hangingPunct="1">
        <a:spcBef>
          <a:spcPct val="20000"/>
        </a:spcBef>
        <a:buFont typeface="Arial"/>
        <a:buChar char="»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1131821" indent="-102893" algn="l" defTabSz="205786" rtl="0" eaLnBrk="1" latinLnBrk="0" hangingPunct="1">
        <a:spcBef>
          <a:spcPct val="20000"/>
        </a:spcBef>
        <a:buFont typeface="Arial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6pPr>
      <a:lvl7pPr marL="1337607" indent="-102893" algn="l" defTabSz="205786" rtl="0" eaLnBrk="1" latinLnBrk="0" hangingPunct="1">
        <a:spcBef>
          <a:spcPct val="20000"/>
        </a:spcBef>
        <a:buFont typeface="Arial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7pPr>
      <a:lvl8pPr marL="1543393" indent="-102893" algn="l" defTabSz="205786" rtl="0" eaLnBrk="1" latinLnBrk="0" hangingPunct="1">
        <a:spcBef>
          <a:spcPct val="20000"/>
        </a:spcBef>
        <a:buFont typeface="Arial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8pPr>
      <a:lvl9pPr marL="1749179" indent="-102893" algn="l" defTabSz="205786" rtl="0" eaLnBrk="1" latinLnBrk="0" hangingPunct="1">
        <a:spcBef>
          <a:spcPct val="20000"/>
        </a:spcBef>
        <a:buFont typeface="Arial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05786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205786" algn="l" defTabSz="205786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411571" algn="l" defTabSz="205786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617357" algn="l" defTabSz="205786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23143" algn="l" defTabSz="205786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28929" algn="l" defTabSz="205786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34714" algn="l" defTabSz="205786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40500" algn="l" defTabSz="205786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46286" algn="l" defTabSz="205786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" name="Group 25"/>
          <p:cNvGrpSpPr/>
          <p:nvPr/>
        </p:nvGrpSpPr>
        <p:grpSpPr>
          <a:xfrm>
            <a:off x="755944" y="52235"/>
            <a:ext cx="467496" cy="3433963"/>
            <a:chOff x="660904" y="52235"/>
            <a:chExt cx="467496" cy="3433963"/>
          </a:xfrm>
        </p:grpSpPr>
        <p:sp>
          <p:nvSpPr>
            <p:cNvPr id="4" name="TextBox 3"/>
            <p:cNvSpPr txBox="1"/>
            <p:nvPr/>
          </p:nvSpPr>
          <p:spPr>
            <a:xfrm>
              <a:off x="660904" y="52235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660904" y="486063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660904" y="1353719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660904" y="1787547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660904" y="919891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660904" y="2655201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</a:rPr>
                <a:t>S</a:t>
              </a:r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660904" y="2221375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2394302" y="52235"/>
            <a:ext cx="467496" cy="3433963"/>
            <a:chOff x="660904" y="52235"/>
            <a:chExt cx="467496" cy="3433963"/>
          </a:xfrm>
        </p:grpSpPr>
        <p:sp>
          <p:nvSpPr>
            <p:cNvPr id="28" name="TextBox 27"/>
            <p:cNvSpPr txBox="1"/>
            <p:nvPr/>
          </p:nvSpPr>
          <p:spPr>
            <a:xfrm>
              <a:off x="660904" y="52235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</a:rPr>
                <a:t>S</a:t>
              </a:r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660904" y="486063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</a:rPr>
                <a:t>S</a:t>
              </a:r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660904" y="1353719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</a:rPr>
                <a:t>S</a:t>
              </a:r>
            </a:p>
          </p:txBody>
        </p:sp>
        <p:sp>
          <p:nvSpPr>
            <p:cNvPr id="31" name="TextBox 30"/>
            <p:cNvSpPr txBox="1"/>
            <p:nvPr/>
          </p:nvSpPr>
          <p:spPr>
            <a:xfrm>
              <a:off x="660904" y="1787547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660904" y="919891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</a:rPr>
                <a:t>S</a:t>
              </a:r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660904" y="2655201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</a:rPr>
                <a:t>S</a:t>
              </a:r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660904" y="2221375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</a:rPr>
                <a:t>S</a:t>
              </a:r>
            </a:p>
          </p:txBody>
        </p:sp>
      </p:grpSp>
      <p:sp>
        <p:nvSpPr>
          <p:cNvPr id="35" name="TextBox 34"/>
          <p:cNvSpPr txBox="1"/>
          <p:nvPr/>
        </p:nvSpPr>
        <p:spPr>
          <a:xfrm>
            <a:off x="1083616" y="1353718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1411288" y="1353718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738960" y="1353718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2066632" y="1353718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5"/>
          <p:cNvGrpSpPr/>
          <p:nvPr/>
        </p:nvGrpSpPr>
        <p:grpSpPr>
          <a:xfrm>
            <a:off x="704104" y="52235"/>
            <a:ext cx="568184" cy="3433963"/>
            <a:chOff x="660904" y="52235"/>
            <a:chExt cx="568184" cy="3433963"/>
          </a:xfrm>
        </p:grpSpPr>
        <p:sp>
          <p:nvSpPr>
            <p:cNvPr id="4" name="TextBox 3"/>
            <p:cNvSpPr txBox="1"/>
            <p:nvPr/>
          </p:nvSpPr>
          <p:spPr>
            <a:xfrm>
              <a:off x="660904" y="52235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660904" y="486063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660904" y="1353719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660904" y="1787547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660904" y="919891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660904" y="2655201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660904" y="2221375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3" name="Group 26"/>
          <p:cNvGrpSpPr/>
          <p:nvPr/>
        </p:nvGrpSpPr>
        <p:grpSpPr>
          <a:xfrm>
            <a:off x="2342462" y="52235"/>
            <a:ext cx="568184" cy="3433963"/>
            <a:chOff x="660904" y="52235"/>
            <a:chExt cx="568184" cy="3433963"/>
          </a:xfrm>
        </p:grpSpPr>
        <p:sp>
          <p:nvSpPr>
            <p:cNvPr id="28" name="TextBox 27"/>
            <p:cNvSpPr txBox="1"/>
            <p:nvPr/>
          </p:nvSpPr>
          <p:spPr>
            <a:xfrm>
              <a:off x="660904" y="52235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660904" y="486063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660904" y="1353719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1" name="TextBox 30"/>
            <p:cNvSpPr txBox="1"/>
            <p:nvPr/>
          </p:nvSpPr>
          <p:spPr>
            <a:xfrm>
              <a:off x="660904" y="1787547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660904" y="919891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660904" y="2655201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660904" y="2221375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</p:grpSp>
      <p:sp>
        <p:nvSpPr>
          <p:cNvPr id="35" name="TextBox 34"/>
          <p:cNvSpPr txBox="1"/>
          <p:nvPr/>
        </p:nvSpPr>
        <p:spPr>
          <a:xfrm>
            <a:off x="1031776" y="1353718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1359448" y="1353718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687120" y="1353718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2014792" y="1353718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639304" y="1109971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2277662" y="1561079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grpSp>
        <p:nvGrpSpPr>
          <p:cNvPr id="22" name="Group 21"/>
          <p:cNvGrpSpPr/>
          <p:nvPr/>
        </p:nvGrpSpPr>
        <p:grpSpPr>
          <a:xfrm>
            <a:off x="645163" y="2003547"/>
            <a:ext cx="2223822" cy="1504251"/>
            <a:chOff x="647944" y="2003547"/>
            <a:chExt cx="2223822" cy="1504251"/>
          </a:xfrm>
        </p:grpSpPr>
        <p:sp>
          <p:nvSpPr>
            <p:cNvPr id="7" name="TextBox 6"/>
            <p:cNvSpPr txBox="1"/>
            <p:nvPr/>
          </p:nvSpPr>
          <p:spPr>
            <a:xfrm>
              <a:off x="1378184" y="2676801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647944" y="2482796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1008744" y="2655201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1" name="TextBox 30"/>
            <p:cNvSpPr txBox="1"/>
            <p:nvPr/>
          </p:nvSpPr>
          <p:spPr>
            <a:xfrm>
              <a:off x="2303582" y="2003547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1747624" y="2655201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2117064" y="2443916"/>
              <a:ext cx="568184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H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</p:grpSp>
      <p:sp>
        <p:nvSpPr>
          <p:cNvPr id="35" name="TextBox 34"/>
          <p:cNvSpPr txBox="1"/>
          <p:nvPr/>
        </p:nvSpPr>
        <p:spPr>
          <a:xfrm>
            <a:off x="966976" y="1235708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1294648" y="1326885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622320" y="1370085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1949992" y="1435342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510081" y="-31136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2236001" y="141269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1879521" y="-9536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610603" y="650758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140641" y="-9536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771201" y="201749"/>
            <a:ext cx="56818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H</a:t>
            </a:r>
            <a:endParaRPr lang="en-US" sz="4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652264" y="1118611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2260382" y="1552439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grpSp>
        <p:nvGrpSpPr>
          <p:cNvPr id="2" name="Group 21"/>
          <p:cNvGrpSpPr/>
          <p:nvPr/>
        </p:nvGrpSpPr>
        <p:grpSpPr>
          <a:xfrm>
            <a:off x="645163" y="2033787"/>
            <a:ext cx="2127454" cy="1474011"/>
            <a:chOff x="647944" y="2033787"/>
            <a:chExt cx="2127454" cy="1474011"/>
          </a:xfrm>
        </p:grpSpPr>
        <p:sp>
          <p:nvSpPr>
            <p:cNvPr id="7" name="TextBox 6"/>
            <p:cNvSpPr txBox="1"/>
            <p:nvPr/>
          </p:nvSpPr>
          <p:spPr>
            <a:xfrm>
              <a:off x="1378184" y="2676801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647944" y="2482796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1008744" y="2655201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1" name="TextBox 30"/>
            <p:cNvSpPr txBox="1"/>
            <p:nvPr/>
          </p:nvSpPr>
          <p:spPr>
            <a:xfrm>
              <a:off x="2307902" y="2033787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1747624" y="2655201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2112744" y="2487116"/>
              <a:ext cx="467496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4800" dirty="0" smtClean="0">
                  <a:solidFill>
                    <a:schemeClr val="bg1"/>
                  </a:solidFill>
                </a:rPr>
                <a:t>S</a:t>
              </a:r>
              <a:endParaRPr lang="en-US" sz="4800" dirty="0">
                <a:solidFill>
                  <a:schemeClr val="bg1"/>
                </a:solidFill>
              </a:endParaRPr>
            </a:p>
          </p:txBody>
        </p:sp>
      </p:grpSp>
      <p:sp>
        <p:nvSpPr>
          <p:cNvPr id="35" name="TextBox 34"/>
          <p:cNvSpPr txBox="1"/>
          <p:nvPr/>
        </p:nvSpPr>
        <p:spPr>
          <a:xfrm>
            <a:off x="966976" y="1235708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1294648" y="1326885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622320" y="1370085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1949992" y="1435342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510081" y="-52736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2236001" y="141269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1879521" y="-9536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593323" y="650758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140641" y="-9536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771201" y="201749"/>
            <a:ext cx="467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</a:rPr>
              <a:t>S</a:t>
            </a:r>
            <a:endParaRPr lang="en-US" sz="4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oup 50"/>
          <p:cNvGrpSpPr/>
          <p:nvPr/>
        </p:nvGrpSpPr>
        <p:grpSpPr>
          <a:xfrm>
            <a:off x="700477" y="154544"/>
            <a:ext cx="2205600" cy="72000"/>
            <a:chOff x="616187" y="289756"/>
            <a:chExt cx="2205600" cy="72000"/>
          </a:xfrm>
        </p:grpSpPr>
        <p:sp>
          <p:nvSpPr>
            <p:cNvPr id="22" name="Oval 21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" name="Oval 22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8" name="Oval 27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9" name="Oval 28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2" name="Oval 31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41" name="Oval 40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42" name="Oval 41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43" name="Oval 42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44" name="Oval 43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45" name="Oval 44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46" name="Oval 45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47" name="Oval 46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48" name="Oval 47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49" name="Oval 48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50" name="Oval 49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52" name="Group 51"/>
          <p:cNvGrpSpPr/>
          <p:nvPr/>
        </p:nvGrpSpPr>
        <p:grpSpPr>
          <a:xfrm>
            <a:off x="700477" y="306944"/>
            <a:ext cx="2205600" cy="72000"/>
            <a:chOff x="616187" y="289756"/>
            <a:chExt cx="2205600" cy="72000"/>
          </a:xfrm>
        </p:grpSpPr>
        <p:sp>
          <p:nvSpPr>
            <p:cNvPr id="53" name="Oval 52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4" name="Oval 53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55" name="Oval 54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56" name="Oval 55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57" name="Oval 56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58" name="Oval 57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59" name="Oval 58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60" name="Oval 59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61" name="Oval 60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62" name="Oval 61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63" name="Oval 62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64" name="Oval 63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65" name="Oval 64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66" name="Oval 65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67" name="Oval 66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68" name="Group 67"/>
          <p:cNvGrpSpPr/>
          <p:nvPr/>
        </p:nvGrpSpPr>
        <p:grpSpPr>
          <a:xfrm>
            <a:off x="700477" y="459344"/>
            <a:ext cx="2205600" cy="72000"/>
            <a:chOff x="616187" y="289756"/>
            <a:chExt cx="2205600" cy="72000"/>
          </a:xfrm>
        </p:grpSpPr>
        <p:sp>
          <p:nvSpPr>
            <p:cNvPr id="69" name="Oval 68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70" name="Oval 69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71" name="Oval 70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72" name="Oval 71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73" name="Oval 72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74" name="Oval 73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75" name="Oval 74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76" name="Oval 75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77" name="Oval 76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78" name="Oval 77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79" name="Oval 78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80" name="Oval 79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81" name="Oval 80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82" name="Oval 81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83" name="Oval 82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84" name="Group 83"/>
          <p:cNvGrpSpPr/>
          <p:nvPr/>
        </p:nvGrpSpPr>
        <p:grpSpPr>
          <a:xfrm>
            <a:off x="700477" y="611744"/>
            <a:ext cx="2205600" cy="72000"/>
            <a:chOff x="616187" y="289756"/>
            <a:chExt cx="2205600" cy="72000"/>
          </a:xfrm>
        </p:grpSpPr>
        <p:sp>
          <p:nvSpPr>
            <p:cNvPr id="85" name="Oval 84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6" name="Oval 85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87" name="Oval 86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88" name="Oval 87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89" name="Oval 88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90" name="Oval 89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91" name="Oval 90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92" name="Oval 91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93" name="Oval 92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94" name="Oval 93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95" name="Oval 94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96" name="Oval 95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97" name="Oval 96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98" name="Oval 97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99" name="Oval 98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100" name="Group 99"/>
          <p:cNvGrpSpPr/>
          <p:nvPr/>
        </p:nvGrpSpPr>
        <p:grpSpPr>
          <a:xfrm>
            <a:off x="700477" y="764144"/>
            <a:ext cx="2205600" cy="72000"/>
            <a:chOff x="616187" y="289756"/>
            <a:chExt cx="2205600" cy="72000"/>
          </a:xfrm>
        </p:grpSpPr>
        <p:sp>
          <p:nvSpPr>
            <p:cNvPr id="101" name="Oval 100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2" name="Oval 101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03" name="Oval 102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04" name="Oval 103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05" name="Oval 104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06" name="Oval 105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07" name="Oval 106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08" name="Oval 107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09" name="Oval 108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10" name="Oval 109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11" name="Oval 110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12" name="Oval 111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13" name="Oval 112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14" name="Oval 113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15" name="Oval 114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116" name="Group 115"/>
          <p:cNvGrpSpPr/>
          <p:nvPr/>
        </p:nvGrpSpPr>
        <p:grpSpPr>
          <a:xfrm>
            <a:off x="700477" y="916544"/>
            <a:ext cx="2205600" cy="72000"/>
            <a:chOff x="616187" y="289756"/>
            <a:chExt cx="2205600" cy="72000"/>
          </a:xfrm>
        </p:grpSpPr>
        <p:sp>
          <p:nvSpPr>
            <p:cNvPr id="117" name="Oval 116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8" name="Oval 117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19" name="Oval 118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20" name="Oval 119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21" name="Oval 120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22" name="Oval 121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23" name="Oval 122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24" name="Oval 123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25" name="Oval 124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26" name="Oval 125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27" name="Oval 126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28" name="Oval 127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29" name="Oval 128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30" name="Oval 129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31" name="Oval 130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132" name="Group 131"/>
          <p:cNvGrpSpPr/>
          <p:nvPr/>
        </p:nvGrpSpPr>
        <p:grpSpPr>
          <a:xfrm>
            <a:off x="700477" y="1068944"/>
            <a:ext cx="2205600" cy="72000"/>
            <a:chOff x="616187" y="289756"/>
            <a:chExt cx="2205600" cy="72000"/>
          </a:xfrm>
        </p:grpSpPr>
        <p:sp>
          <p:nvSpPr>
            <p:cNvPr id="133" name="Oval 132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4" name="Oval 133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35" name="Oval 134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36" name="Oval 135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37" name="Oval 136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38" name="Oval 137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39" name="Oval 138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40" name="Oval 139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41" name="Oval 140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42" name="Oval 141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43" name="Oval 142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44" name="Oval 143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45" name="Oval 144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46" name="Oval 145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47" name="Oval 146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148" name="Group 147"/>
          <p:cNvGrpSpPr/>
          <p:nvPr/>
        </p:nvGrpSpPr>
        <p:grpSpPr>
          <a:xfrm>
            <a:off x="700477" y="1221344"/>
            <a:ext cx="2205600" cy="72000"/>
            <a:chOff x="616187" y="289756"/>
            <a:chExt cx="2205600" cy="72000"/>
          </a:xfrm>
        </p:grpSpPr>
        <p:sp>
          <p:nvSpPr>
            <p:cNvPr id="149" name="Oval 148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0" name="Oval 149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51" name="Oval 150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52" name="Oval 151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53" name="Oval 152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54" name="Oval 153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55" name="Oval 154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56" name="Oval 155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57" name="Oval 156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58" name="Oval 157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59" name="Oval 158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60" name="Oval 159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61" name="Oval 160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62" name="Oval 161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63" name="Oval 162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164" name="Group 163"/>
          <p:cNvGrpSpPr/>
          <p:nvPr/>
        </p:nvGrpSpPr>
        <p:grpSpPr>
          <a:xfrm>
            <a:off x="700477" y="1373744"/>
            <a:ext cx="2205600" cy="72000"/>
            <a:chOff x="616187" y="289756"/>
            <a:chExt cx="2205600" cy="72000"/>
          </a:xfrm>
        </p:grpSpPr>
        <p:sp>
          <p:nvSpPr>
            <p:cNvPr id="165" name="Oval 164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66" name="Oval 165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67" name="Oval 166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68" name="Oval 167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69" name="Oval 168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70" name="Oval 169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71" name="Oval 170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72" name="Oval 171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73" name="Oval 172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74" name="Oval 173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75" name="Oval 174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76" name="Oval 175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77" name="Oval 176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78" name="Oval 177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79" name="Oval 178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180" name="Group 179"/>
          <p:cNvGrpSpPr/>
          <p:nvPr/>
        </p:nvGrpSpPr>
        <p:grpSpPr>
          <a:xfrm>
            <a:off x="700477" y="1526144"/>
            <a:ext cx="2205600" cy="72000"/>
            <a:chOff x="616187" y="289756"/>
            <a:chExt cx="2205600" cy="72000"/>
          </a:xfrm>
        </p:grpSpPr>
        <p:sp>
          <p:nvSpPr>
            <p:cNvPr id="181" name="Oval 180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82" name="Oval 181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83" name="Oval 182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84" name="Oval 183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85" name="Oval 184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86" name="Oval 185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87" name="Oval 186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88" name="Oval 187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89" name="Oval 188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90" name="Oval 189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91" name="Oval 190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92" name="Oval 191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93" name="Oval 192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94" name="Oval 193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95" name="Oval 194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196" name="Group 195"/>
          <p:cNvGrpSpPr/>
          <p:nvPr/>
        </p:nvGrpSpPr>
        <p:grpSpPr>
          <a:xfrm>
            <a:off x="700477" y="1678544"/>
            <a:ext cx="2205600" cy="72000"/>
            <a:chOff x="616187" y="289756"/>
            <a:chExt cx="2205600" cy="72000"/>
          </a:xfrm>
        </p:grpSpPr>
        <p:sp>
          <p:nvSpPr>
            <p:cNvPr id="197" name="Oval 196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8" name="Oval 197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199" name="Oval 198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00" name="Oval 199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01" name="Oval 200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02" name="Oval 201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03" name="Oval 202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04" name="Oval 203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05" name="Oval 204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06" name="Oval 205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07" name="Oval 206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08" name="Oval 207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09" name="Oval 208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10" name="Oval 209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11" name="Oval 210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212" name="Group 211"/>
          <p:cNvGrpSpPr/>
          <p:nvPr/>
        </p:nvGrpSpPr>
        <p:grpSpPr>
          <a:xfrm>
            <a:off x="700477" y="1830944"/>
            <a:ext cx="2205600" cy="72000"/>
            <a:chOff x="616187" y="289756"/>
            <a:chExt cx="2205600" cy="72000"/>
          </a:xfrm>
        </p:grpSpPr>
        <p:sp>
          <p:nvSpPr>
            <p:cNvPr id="213" name="Oval 212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4" name="Oval 213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15" name="Oval 214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16" name="Oval 215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17" name="Oval 216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18" name="Oval 217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19" name="Oval 218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20" name="Oval 219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21" name="Oval 220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22" name="Oval 221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23" name="Oval 222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24" name="Oval 223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25" name="Oval 224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26" name="Oval 225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27" name="Oval 226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228" name="Group 227"/>
          <p:cNvGrpSpPr/>
          <p:nvPr/>
        </p:nvGrpSpPr>
        <p:grpSpPr>
          <a:xfrm>
            <a:off x="700477" y="1983344"/>
            <a:ext cx="2205600" cy="72000"/>
            <a:chOff x="616187" y="289756"/>
            <a:chExt cx="2205600" cy="72000"/>
          </a:xfrm>
        </p:grpSpPr>
        <p:sp>
          <p:nvSpPr>
            <p:cNvPr id="229" name="Oval 228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0" name="Oval 229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31" name="Oval 230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32" name="Oval 231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33" name="Oval 232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34" name="Oval 233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35" name="Oval 234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36" name="Oval 235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37" name="Oval 236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38" name="Oval 237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39" name="Oval 238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40" name="Oval 239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41" name="Oval 240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42" name="Oval 241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43" name="Oval 242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244" name="Group 243"/>
          <p:cNvGrpSpPr/>
          <p:nvPr/>
        </p:nvGrpSpPr>
        <p:grpSpPr>
          <a:xfrm>
            <a:off x="700477" y="2135744"/>
            <a:ext cx="2205600" cy="72000"/>
            <a:chOff x="616187" y="289756"/>
            <a:chExt cx="2205600" cy="72000"/>
          </a:xfrm>
        </p:grpSpPr>
        <p:sp>
          <p:nvSpPr>
            <p:cNvPr id="245" name="Oval 244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6" name="Oval 245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47" name="Oval 246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48" name="Oval 247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49" name="Oval 248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50" name="Oval 249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51" name="Oval 250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52" name="Oval 251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53" name="Oval 252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54" name="Oval 253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55" name="Oval 254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56" name="Oval 255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57" name="Oval 256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58" name="Oval 257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59" name="Oval 258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260" name="Group 259"/>
          <p:cNvGrpSpPr/>
          <p:nvPr/>
        </p:nvGrpSpPr>
        <p:grpSpPr>
          <a:xfrm>
            <a:off x="700477" y="2288144"/>
            <a:ext cx="2205600" cy="72000"/>
            <a:chOff x="616187" y="289756"/>
            <a:chExt cx="2205600" cy="72000"/>
          </a:xfrm>
        </p:grpSpPr>
        <p:sp>
          <p:nvSpPr>
            <p:cNvPr id="261" name="Oval 260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2" name="Oval 261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63" name="Oval 262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64" name="Oval 263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65" name="Oval 264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66" name="Oval 265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67" name="Oval 266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68" name="Oval 267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69" name="Oval 268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70" name="Oval 269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71" name="Oval 270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72" name="Oval 271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73" name="Oval 272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74" name="Oval 273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75" name="Oval 274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276" name="Group 275"/>
          <p:cNvGrpSpPr/>
          <p:nvPr/>
        </p:nvGrpSpPr>
        <p:grpSpPr>
          <a:xfrm>
            <a:off x="700477" y="2440544"/>
            <a:ext cx="2205600" cy="72000"/>
            <a:chOff x="616187" y="289756"/>
            <a:chExt cx="2205600" cy="72000"/>
          </a:xfrm>
        </p:grpSpPr>
        <p:sp>
          <p:nvSpPr>
            <p:cNvPr id="277" name="Oval 276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78" name="Oval 277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79" name="Oval 278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80" name="Oval 279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81" name="Oval 280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82" name="Oval 281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83" name="Oval 282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84" name="Oval 283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85" name="Oval 284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86" name="Oval 285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87" name="Oval 286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88" name="Oval 287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89" name="Oval 288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90" name="Oval 289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91" name="Oval 290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292" name="Group 291"/>
          <p:cNvGrpSpPr/>
          <p:nvPr/>
        </p:nvGrpSpPr>
        <p:grpSpPr>
          <a:xfrm>
            <a:off x="700477" y="2592944"/>
            <a:ext cx="2205600" cy="72000"/>
            <a:chOff x="616187" y="289756"/>
            <a:chExt cx="2205600" cy="72000"/>
          </a:xfrm>
        </p:grpSpPr>
        <p:sp>
          <p:nvSpPr>
            <p:cNvPr id="293" name="Oval 292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94" name="Oval 293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95" name="Oval 294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96" name="Oval 295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97" name="Oval 296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98" name="Oval 297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299" name="Oval 298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00" name="Oval 299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01" name="Oval 300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02" name="Oval 301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03" name="Oval 302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04" name="Oval 303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05" name="Oval 304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06" name="Oval 305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07" name="Oval 306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308" name="Group 307"/>
          <p:cNvGrpSpPr/>
          <p:nvPr/>
        </p:nvGrpSpPr>
        <p:grpSpPr>
          <a:xfrm>
            <a:off x="700477" y="2745344"/>
            <a:ext cx="2205600" cy="72000"/>
            <a:chOff x="616187" y="289756"/>
            <a:chExt cx="2205600" cy="72000"/>
          </a:xfrm>
        </p:grpSpPr>
        <p:sp>
          <p:nvSpPr>
            <p:cNvPr id="309" name="Oval 308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10" name="Oval 309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11" name="Oval 310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12" name="Oval 311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13" name="Oval 312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14" name="Oval 313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15" name="Oval 314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16" name="Oval 315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17" name="Oval 316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18" name="Oval 317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19" name="Oval 318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20" name="Oval 319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21" name="Oval 320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22" name="Oval 321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23" name="Oval 322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324" name="Group 323"/>
          <p:cNvGrpSpPr/>
          <p:nvPr/>
        </p:nvGrpSpPr>
        <p:grpSpPr>
          <a:xfrm>
            <a:off x="700477" y="2897744"/>
            <a:ext cx="2205600" cy="72000"/>
            <a:chOff x="616187" y="289756"/>
            <a:chExt cx="2205600" cy="72000"/>
          </a:xfrm>
        </p:grpSpPr>
        <p:sp>
          <p:nvSpPr>
            <p:cNvPr id="325" name="Oval 324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26" name="Oval 325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27" name="Oval 326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28" name="Oval 327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29" name="Oval 328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30" name="Oval 329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31" name="Oval 330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32" name="Oval 331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33" name="Oval 332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34" name="Oval 333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35" name="Oval 334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36" name="Oval 335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37" name="Oval 336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38" name="Oval 337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39" name="Oval 338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340" name="Group 339"/>
          <p:cNvGrpSpPr/>
          <p:nvPr/>
        </p:nvGrpSpPr>
        <p:grpSpPr>
          <a:xfrm>
            <a:off x="700477" y="3050144"/>
            <a:ext cx="2205600" cy="72000"/>
            <a:chOff x="616187" y="289756"/>
            <a:chExt cx="2205600" cy="72000"/>
          </a:xfrm>
        </p:grpSpPr>
        <p:sp>
          <p:nvSpPr>
            <p:cNvPr id="341" name="Oval 340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42" name="Oval 341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43" name="Oval 342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44" name="Oval 343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45" name="Oval 344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46" name="Oval 345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47" name="Oval 346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48" name="Oval 347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49" name="Oval 348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50" name="Oval 349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51" name="Oval 350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52" name="Oval 351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53" name="Oval 352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54" name="Oval 353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55" name="Oval 354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356" name="Group 355"/>
          <p:cNvGrpSpPr/>
          <p:nvPr/>
        </p:nvGrpSpPr>
        <p:grpSpPr>
          <a:xfrm>
            <a:off x="700477" y="3202544"/>
            <a:ext cx="2205600" cy="72000"/>
            <a:chOff x="616187" y="289756"/>
            <a:chExt cx="2205600" cy="72000"/>
          </a:xfrm>
        </p:grpSpPr>
        <p:sp>
          <p:nvSpPr>
            <p:cNvPr id="357" name="Oval 356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58" name="Oval 357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59" name="Oval 358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60" name="Oval 359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61" name="Oval 360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62" name="Oval 361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63" name="Oval 362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64" name="Oval 363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65" name="Oval 364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66" name="Oval 365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67" name="Oval 366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68" name="Oval 367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69" name="Oval 368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70" name="Oval 369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71" name="Oval 370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  <p:grpSp>
        <p:nvGrpSpPr>
          <p:cNvPr id="372" name="Group 371"/>
          <p:cNvGrpSpPr/>
          <p:nvPr/>
        </p:nvGrpSpPr>
        <p:grpSpPr>
          <a:xfrm>
            <a:off x="700477" y="3354944"/>
            <a:ext cx="2205600" cy="72000"/>
            <a:chOff x="616187" y="289756"/>
            <a:chExt cx="2205600" cy="72000"/>
          </a:xfrm>
        </p:grpSpPr>
        <p:sp>
          <p:nvSpPr>
            <p:cNvPr id="373" name="Oval 372"/>
            <p:cNvSpPr/>
            <p:nvPr/>
          </p:nvSpPr>
          <p:spPr>
            <a:xfrm>
              <a:off x="616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74" name="Oval 373"/>
            <p:cNvSpPr/>
            <p:nvPr/>
          </p:nvSpPr>
          <p:spPr>
            <a:xfrm>
              <a:off x="768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75" name="Oval 374"/>
            <p:cNvSpPr/>
            <p:nvPr/>
          </p:nvSpPr>
          <p:spPr>
            <a:xfrm>
              <a:off x="920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76" name="Oval 375"/>
            <p:cNvSpPr/>
            <p:nvPr/>
          </p:nvSpPr>
          <p:spPr>
            <a:xfrm>
              <a:off x="1073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77" name="Oval 376"/>
            <p:cNvSpPr/>
            <p:nvPr/>
          </p:nvSpPr>
          <p:spPr>
            <a:xfrm>
              <a:off x="1225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78" name="Oval 377"/>
            <p:cNvSpPr/>
            <p:nvPr/>
          </p:nvSpPr>
          <p:spPr>
            <a:xfrm>
              <a:off x="1378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79" name="Oval 378"/>
            <p:cNvSpPr/>
            <p:nvPr/>
          </p:nvSpPr>
          <p:spPr>
            <a:xfrm>
              <a:off x="1530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80" name="Oval 379"/>
            <p:cNvSpPr/>
            <p:nvPr/>
          </p:nvSpPr>
          <p:spPr>
            <a:xfrm>
              <a:off x="1682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81" name="Oval 380"/>
            <p:cNvSpPr/>
            <p:nvPr/>
          </p:nvSpPr>
          <p:spPr>
            <a:xfrm>
              <a:off x="1835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82" name="Oval 381"/>
            <p:cNvSpPr/>
            <p:nvPr/>
          </p:nvSpPr>
          <p:spPr>
            <a:xfrm>
              <a:off x="1987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83" name="Oval 382"/>
            <p:cNvSpPr/>
            <p:nvPr/>
          </p:nvSpPr>
          <p:spPr>
            <a:xfrm>
              <a:off x="21401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84" name="Oval 383"/>
            <p:cNvSpPr/>
            <p:nvPr/>
          </p:nvSpPr>
          <p:spPr>
            <a:xfrm>
              <a:off x="22925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85" name="Oval 384"/>
            <p:cNvSpPr/>
            <p:nvPr/>
          </p:nvSpPr>
          <p:spPr>
            <a:xfrm>
              <a:off x="24449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86" name="Oval 385"/>
            <p:cNvSpPr/>
            <p:nvPr/>
          </p:nvSpPr>
          <p:spPr>
            <a:xfrm>
              <a:off x="25973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  <p:sp>
          <p:nvSpPr>
            <p:cNvPr id="387" name="Oval 386"/>
            <p:cNvSpPr/>
            <p:nvPr/>
          </p:nvSpPr>
          <p:spPr>
            <a:xfrm>
              <a:off x="2749787" y="289756"/>
              <a:ext cx="72000" cy="7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b="1" dirty="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78</TotalTime>
  <Words>72</Words>
  <Application>Microsoft Macintosh PowerPoint</Application>
  <PresentationFormat>Custom</PresentationFormat>
  <Paragraphs>72</Paragraphs>
  <Slides>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Slide 1</vt:lpstr>
      <vt:lpstr>Slide 2</vt:lpstr>
      <vt:lpstr>Slide 3</vt:lpstr>
      <vt:lpstr>Slide 4</vt:lpstr>
      <vt:lpstr>Slide 5</vt:lpstr>
    </vt:vector>
  </TitlesOfParts>
  <Company>School of Psychology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Jon Peirce</dc:creator>
  <cp:lastModifiedBy>Jon Peirce</cp:lastModifiedBy>
  <cp:revision>5</cp:revision>
  <dcterms:created xsi:type="dcterms:W3CDTF">2010-07-29T09:48:15Z</dcterms:created>
  <dcterms:modified xsi:type="dcterms:W3CDTF">2010-07-29T09:57:36Z</dcterms:modified>
</cp:coreProperties>
</file>

<file path=docProps/thumbnail.jpeg>
</file>